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" initials="k" lastIdx="5" clrIdx="0">
    <p:extLst>
      <p:ext uri="{19B8F6BF-5375-455C-9EA6-DF929625EA0E}">
        <p15:presenceInfo xmlns:p15="http://schemas.microsoft.com/office/powerpoint/2012/main" userId="kev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121B"/>
    <a:srgbClr val="FCE0E1"/>
    <a:srgbClr val="F49095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4C785-B604-467C-A527-1C08AE4B1010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2AE24-0713-43B6-BE3F-B25756BCA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5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free to download, free to install &amp; use, open source, often used (along w Python for data sci)</a:t>
            </a:r>
          </a:p>
          <a:p>
            <a:r>
              <a:rPr lang="en-US" dirty="0"/>
              <a:t>Get started, install in various methods for win/mac/</a:t>
            </a:r>
            <a:r>
              <a:rPr lang="en-US" dirty="0" err="1"/>
              <a:t>linux</a:t>
            </a:r>
            <a:r>
              <a:rPr lang="en-US" dirty="0"/>
              <a:t> (pause take some time to figure it out)</a:t>
            </a:r>
          </a:p>
          <a:p>
            <a:r>
              <a:rPr lang="en-US" dirty="0"/>
              <a:t>computer labs on campus have it too</a:t>
            </a:r>
          </a:p>
          <a:p>
            <a:r>
              <a:rPr lang="en-US" dirty="0"/>
              <a:t>open R Studio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2AE24-0713-43B6-BE3F-B25756BCA3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commands go in bottom left corner; copy-paste from </a:t>
            </a:r>
            <a:r>
              <a:rPr lang="en-US" dirty="0" err="1"/>
              <a:t>Rmd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 - go to class page &amp; download "markdown file for R Basics", save without the .txt and open in R-Studio)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2AE24-0713-43B6-BE3F-B25756BCA3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4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class page to download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2AE24-0713-43B6-BE3F-B25756BCA3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9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Copy-paste from </a:t>
            </a:r>
            <a:r>
              <a:rPr lang="en-US" dirty="0" err="1"/>
              <a:t>rmd</a:t>
            </a:r>
            <a:r>
              <a:rPr lang="en-US" dirty="0"/>
              <a:t> file into console (alt, use CTRL-Enter)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2AE24-0713-43B6-BE3F-B25756BCA3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0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zip file -- unzip! put into folder where R looks for it</a:t>
            </a:r>
          </a:p>
          <a:p>
            <a:r>
              <a:rPr lang="en-US" dirty="0"/>
              <a:t>note own OS might hide file extensions</a:t>
            </a:r>
          </a:p>
          <a:p>
            <a:r>
              <a:rPr lang="en-US" dirty="0"/>
              <a:t>dropdown menus that create code, alt ways</a:t>
            </a:r>
          </a:p>
          <a:p>
            <a:r>
              <a:rPr lang="en-US" dirty="0" err="1"/>
              <a:t>getwd</a:t>
            </a:r>
            <a:r>
              <a:rPr lang="en-US" dirty="0"/>
              <a:t>()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2AE24-0713-43B6-BE3F-B25756BCA3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Rmd</a:t>
            </a:r>
            <a:r>
              <a:rPr lang="en-US" dirty="0"/>
              <a:t> files create readable files (web page, pdf, </a:t>
            </a:r>
            <a:r>
              <a:rPr lang="en-US" dirty="0" err="1"/>
              <a:t>etc</a:t>
            </a:r>
            <a:r>
              <a:rPr lang="en-US" dirty="0"/>
              <a:t>) along with data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2AE24-0713-43B6-BE3F-B25756BCA3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3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Corbel" panose="020B0503020204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7/5/2019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  <a:latin typeface="Corbel" panose="020B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Corbel" panose="020B05030202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 baseline="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 baseline="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 baseline="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 baseline="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www.rstudio.com/products/rstudio/download/#download" TargetMode="Externa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hyperlink" Target="http://kfoster.ccny.cuny.edu/classes/fall2019/" TargetMode="Externa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178483"/>
          </a:xfrm>
        </p:spPr>
        <p:txBody>
          <a:bodyPr/>
          <a:lstStyle/>
          <a:p>
            <a:r>
              <a:rPr lang="en-US" dirty="0"/>
              <a:t>R Basics for Lecture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456" y="2198915"/>
            <a:ext cx="10602283" cy="886852"/>
          </a:xfrm>
        </p:spPr>
        <p:txBody>
          <a:bodyPr>
            <a:normAutofit/>
          </a:bodyPr>
          <a:lstStyle/>
          <a:p>
            <a:r>
              <a:rPr lang="en-US" dirty="0"/>
              <a:t>Econ B2000 Statistics and Introduction to Econometrics</a:t>
            </a:r>
          </a:p>
          <a:p>
            <a:r>
              <a:rPr lang="en-US" dirty="0"/>
              <a:t>Kevin R Foster, Colin Powell School, the City College of New York, CUNY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31F3FE-8516-4AD0-BD23-80FB166EF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1600" y="5220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0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1"/>
    </mc:Choice>
    <mc:Fallback>
      <p:transition spd="slow" advTm="1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73A7-12C2-46CA-93BA-7F08ADC2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as well as R 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A5F72-9B0D-4D65-B928-9518EF86F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5956"/>
            <a:ext cx="11029616" cy="787758"/>
          </a:xfrm>
        </p:spPr>
        <p:txBody>
          <a:bodyPr>
            <a:normAutofit/>
          </a:bodyPr>
          <a:lstStyle/>
          <a:p>
            <a:r>
              <a:rPr lang="en-US" dirty="0">
                <a:hlinkClick r:id="rId5"/>
              </a:rPr>
              <a:t>https://www.rstudio.com/products/rstudio/download/#download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F9081-0915-4868-8083-D6E6340AB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92" y="2109835"/>
            <a:ext cx="10572750" cy="45624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A715EE-B5D9-45C7-AE3F-F1E3EFB86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4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57"/>
    </mc:Choice>
    <mc:Fallback>
      <p:transition spd="slow" advTm="13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02147BF-0FA8-44E0-A021-0CF18C8D92E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284514" y="752697"/>
            <a:ext cx="9041083" cy="5082046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CE6A8B-D1F1-4DD1-83E1-A4C8693AC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8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39"/>
    </mc:Choice>
    <mc:Fallback>
      <p:transition spd="slow" advTm="8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5642-B597-42B9-ABF7-BDFEF8F3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C0EFD-F823-44EE-B677-CA07C3D26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453" y="1715956"/>
            <a:ext cx="10631094" cy="366761"/>
          </a:xfrm>
        </p:spPr>
        <p:txBody>
          <a:bodyPr/>
          <a:lstStyle/>
          <a:p>
            <a:r>
              <a:rPr lang="en-US" dirty="0">
                <a:hlinkClick r:id="rId5"/>
              </a:rPr>
              <a:t>http://kfoster.ccny.cuny.edu/classes/fall2019/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8195D-F2AA-472F-89EE-DB1E94DDB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53" y="2526819"/>
            <a:ext cx="9305925" cy="36290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3AFFF5-B349-4CBB-8E57-300665C4B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04"/>
    </mc:Choice>
    <mc:Fallback>
      <p:transition spd="slow" advTm="4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E7C47-B3E3-4584-B40F-F5EE385AD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91" y="685123"/>
            <a:ext cx="7077075" cy="265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5EA35E-BF83-4CA1-9DA4-2E5BB8FFA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2924175"/>
            <a:ext cx="7038975" cy="39338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0206DF-4BFF-4740-9C41-D0BA53F91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5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13"/>
    </mc:Choice>
    <mc:Fallback>
      <p:transition spd="slow" advTm="81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EB69-9B76-4D92-8669-27A10A64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80DA9-1FAD-4CC8-B2E4-792F1071D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076825" cy="3197047"/>
          </a:xfrm>
        </p:spPr>
        <p:txBody>
          <a:bodyPr/>
          <a:lstStyle/>
          <a:p>
            <a:r>
              <a:rPr lang="en-US" dirty="0"/>
              <a:t>Begin by downloading the PUMS data</a:t>
            </a:r>
          </a:p>
          <a:p>
            <a:r>
              <a:rPr lang="en-US" dirty="0"/>
              <a:t>It’s zipped so unzip into a folder</a:t>
            </a:r>
          </a:p>
          <a:p>
            <a:r>
              <a:rPr lang="en-US" dirty="0"/>
              <a:t>Remember what folder you put it in…</a:t>
            </a:r>
          </a:p>
          <a:p>
            <a:endParaRPr lang="en-US" dirty="0"/>
          </a:p>
          <a:p>
            <a:r>
              <a:rPr lang="en-US" dirty="0" err="1"/>
              <a:t>getwd</a:t>
            </a:r>
            <a:r>
              <a:rPr lang="en-US" dirty="0"/>
              <a:t>() in R-Studio</a:t>
            </a:r>
          </a:p>
          <a:p>
            <a:r>
              <a:rPr lang="en-US" dirty="0" err="1"/>
              <a:t>setwd</a:t>
            </a:r>
            <a:r>
              <a:rPr lang="en-US" dirty="0"/>
              <a:t>() to change that</a:t>
            </a:r>
          </a:p>
          <a:p>
            <a:r>
              <a:rPr lang="en-US" dirty="0"/>
              <a:t>Or open file with mouse clicks and see the commands that generates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78441-C398-4C7E-9956-52440B541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815" y="2180496"/>
            <a:ext cx="5076825" cy="16668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D8E852-0293-4505-9784-9D7932CF1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0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43"/>
    </mc:Choice>
    <mc:Fallback>
      <p:transition spd="slow" advTm="22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42AF-2938-4D01-82AC-F0918E41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Rmd</a:t>
            </a:r>
            <a:r>
              <a:rPr lang="en-US" dirty="0"/>
              <a:t> files – R Markdown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9C847-7D5D-423C-BB3D-40E047382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Markdown files create both the text and data results. So rather than, with word-processing program, typing “the average value was” and then copy-pasting from your data analysis program, you can just use a single program such as R-Studio that integrates them.</a:t>
            </a:r>
          </a:p>
          <a:p>
            <a:r>
              <a:rPr lang="en-US" dirty="0"/>
              <a:t>That’s a bit more advanced so if you’re just starting off, postpone that for later</a:t>
            </a:r>
          </a:p>
          <a:p>
            <a:r>
              <a:rPr lang="en-US" dirty="0"/>
              <a:t>But if you’re moving along (and especially if this might become a career) then learn more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4E6546-7D6D-4585-A9C4-ABE93438B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6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45"/>
    </mc:Choice>
    <mc:Fallback>
      <p:transition spd="slow" advTm="8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_ColinPowellSchoolFeb2014">
  <a:themeElements>
    <a:clrScheme name="Custom 2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B6121B"/>
      </a:accent1>
      <a:accent2>
        <a:srgbClr val="EA2A33"/>
      </a:accent2>
      <a:accent3>
        <a:srgbClr val="EE8E90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Corbel" panose="020B05030202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9CAB684-A9AF-4D3F-BEC1-2D62200ABB30}" vid="{948B35A2-7CD2-47CB-9572-A5525263A6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Colin Powell School PPT Template</Template>
  <TotalTime>56393</TotalTime>
  <Words>362</Words>
  <Application>Microsoft Office PowerPoint</Application>
  <PresentationFormat>Widescreen</PresentationFormat>
  <Paragraphs>38</Paragraphs>
  <Slides>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Corbel</vt:lpstr>
      <vt:lpstr>Wingdings 2</vt:lpstr>
      <vt:lpstr>Theme_ColinPowellSchoolFeb2014</vt:lpstr>
      <vt:lpstr>R Basics for Lecture 1</vt:lpstr>
      <vt:lpstr>R as well as R Studio</vt:lpstr>
      <vt:lpstr>PowerPoint Presentation</vt:lpstr>
      <vt:lpstr>Class Page</vt:lpstr>
      <vt:lpstr>PowerPoint Presentation</vt:lpstr>
      <vt:lpstr>Data for class</vt:lpstr>
      <vt:lpstr>Rmd files – R Markdown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 10350 Principles of macro</dc:title>
  <dc:creator>kevin</dc:creator>
  <cp:lastModifiedBy>kevin</cp:lastModifiedBy>
  <cp:revision>235</cp:revision>
  <dcterms:created xsi:type="dcterms:W3CDTF">2019-01-25T00:30:16Z</dcterms:created>
  <dcterms:modified xsi:type="dcterms:W3CDTF">2019-07-09T17:50:00Z</dcterms:modified>
</cp:coreProperties>
</file>